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1"/>
    <p:restoredTop sz="94684"/>
  </p:normalViewPr>
  <p:slideViewPr>
    <p:cSldViewPr snapToGrid="0" snapToObjects="1">
      <p:cViewPr varScale="1">
        <p:scale>
          <a:sx n="75" d="100"/>
          <a:sy n="75" d="100"/>
        </p:scale>
        <p:origin x="5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7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7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827D4433-5937-423B-B79E-177F00CEC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960" y="1169171"/>
            <a:ext cx="2584928" cy="85961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9933F50-FF82-4B4D-BF1A-14D8F29AF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640" y="4257640"/>
            <a:ext cx="3158002" cy="85961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E882B22-EEC6-4700-97AB-C03F787A69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7970" y="4364831"/>
            <a:ext cx="548688" cy="55478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5E2ACF5-8357-4BBD-B081-B1B713A8D9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903" y="1182950"/>
            <a:ext cx="7285351" cy="509060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C54739A-97F0-43BF-ACC3-9D7FE06D88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6057" y="4349590"/>
            <a:ext cx="2432515" cy="58526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7950467" y="1834096"/>
            <a:ext cx="639351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600328" y="1482436"/>
            <a:ext cx="114181" cy="3516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FBF07F86-7AF5-4AE7-A224-15C6C2A8DD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88409" y="1584853"/>
            <a:ext cx="1201016" cy="120101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388916D-4D9F-4812-A41C-3429951ADA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46840" y="1560749"/>
            <a:ext cx="1201016" cy="120101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F09D71A-A6D9-4CBF-A9CA-5B1F41A3A0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42846" y="1560749"/>
            <a:ext cx="1201016" cy="120101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0BD6B6E-123D-4D04-8CED-4214B77027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78903" y="1612277"/>
            <a:ext cx="1133954" cy="112785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FE03CC3-22B0-43CE-9EC9-AABDEAC3869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74319" y="1612277"/>
            <a:ext cx="1115665" cy="110347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4AFDB84-DB07-48CC-B947-FA4BCE659CF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65854" y="2604234"/>
            <a:ext cx="2591025" cy="85961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EA1AEFE-83F0-41CB-8047-247D8866BB0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77924" y="5081478"/>
            <a:ext cx="303607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4B8258-D601-46E7-A4FE-A0E043E9E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89" y="1116566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8589818" y="1524000"/>
            <a:ext cx="526473" cy="3100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373979" y="1834095"/>
            <a:ext cx="226350" cy="2930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31EBCD6E-DAC7-4F91-82B4-20180D0406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4690" y="1721394"/>
            <a:ext cx="1694835" cy="8718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9722623-CFFC-4BC2-90B2-8D2F2BB175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1596" y="1858568"/>
            <a:ext cx="914479" cy="81083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BCD8240-5E7D-47E4-8265-00E515D68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1067" y="1748424"/>
            <a:ext cx="1091279" cy="96934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A57F260-67E0-40F5-ADE0-9994FDC88B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80672" y="1721394"/>
            <a:ext cx="1152244" cy="106079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E6E5E52-5B58-48C4-A2FF-0F4C967E94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58045" y="1834181"/>
            <a:ext cx="2591025" cy="8596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FB0ECC9-534F-4395-9470-52039BD800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91067" y="3057660"/>
            <a:ext cx="2591025" cy="8596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91C893B-CA55-471C-9665-5F4EFE6F779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91066" y="4021578"/>
            <a:ext cx="2591025" cy="85961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E29052F-8021-4A94-B23A-B20EEDC637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47650" y="4985496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2D9392-E4C9-46D1-BD0A-78194A178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262" y="1115900"/>
            <a:ext cx="7285351" cy="410296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8589818" y="1834097"/>
            <a:ext cx="318655" cy="56273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8312727" y="1834095"/>
            <a:ext cx="287601" cy="25794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CB088618-6B23-4183-A96F-98B89C4304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8933" y="1495788"/>
            <a:ext cx="2591025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A83F629-9EB4-40B3-9B5D-DB9794B1AA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7133" y="2112643"/>
            <a:ext cx="2591025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0BD1878-9C7E-4938-9D99-9CE64DE545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9244" y="4020498"/>
            <a:ext cx="3042168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AEACA1D-D2F9-46E1-A3D2-CA97C70FE7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1111" y="3026136"/>
            <a:ext cx="259102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14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319F92-A540-44C6-9CD4-BDC44FD11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84" y="1132120"/>
            <a:ext cx="7297544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8118764" y="1524000"/>
            <a:ext cx="471054" cy="31009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600328" y="1620982"/>
            <a:ext cx="238872" cy="2131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D8D7FA3C-6730-4E3F-8AAD-36AFABACAA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3449" y="1588120"/>
            <a:ext cx="2584928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CDE17F6-3C15-427F-9D74-13A44FE9BB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3266" y="3194754"/>
            <a:ext cx="2591025" cy="859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42556A2-C151-49DF-A0C1-7C47E1631F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2280" y="4531812"/>
            <a:ext cx="3036071" cy="85961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1B3F92F-7CE4-46AB-A091-7A0A726B82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3042" y="5439064"/>
            <a:ext cx="259102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36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A6598C0-7058-4EED-8941-42D1279E5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701" y="4580632"/>
            <a:ext cx="3170195" cy="8596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184FE29-9EFC-475F-97E9-555E72BF7F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200" y="1053608"/>
            <a:ext cx="7309738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8589818" y="1834097"/>
            <a:ext cx="554182" cy="35743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600329" y="1385455"/>
            <a:ext cx="100326" cy="4486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7CD6EEBD-6785-48EF-B6BE-749906F0F9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2069" y="3026949"/>
            <a:ext cx="2591025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5A88F21-79DF-48F5-B0C4-36D156D815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2406" y="4590091"/>
            <a:ext cx="554784" cy="55478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FE35415-031D-4100-A4D9-2D390E1ACF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73481" y="4569067"/>
            <a:ext cx="1036410" cy="58526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06B3AF7-23D7-442A-9044-297D7CB4E2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69929" y="5440243"/>
            <a:ext cx="3036071" cy="85961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216006A-2503-4F78-B96E-E00189DA275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39554" y="1967870"/>
            <a:ext cx="259102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5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7CE61E-0F2D-487D-A7CF-E1FD970055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4C6AC3-64FB-49C2-B213-FE83F4F33A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DBCA64-2930-4920-A9D2-8FF9111BB41F}">
  <ds:schemaRefs>
    <ds:schemaRef ds:uri="http://purl.org/dc/dcmitype/"/>
    <ds:schemaRef ds:uri="4921e149-a19a-41e8-bd6b-88f26a43303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40</Words>
  <Application>Microsoft Office PowerPoint</Application>
  <PresentationFormat>A4 Paper (210x297 mm)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23</cp:revision>
  <dcterms:created xsi:type="dcterms:W3CDTF">2019-10-15T10:24:11Z</dcterms:created>
  <dcterms:modified xsi:type="dcterms:W3CDTF">2020-07-09T10:46:06Z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